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570" y="-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5994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2713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641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538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27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015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886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64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6707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99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425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4F19D-2A30-4CAF-A089-F5895EF09A0D}" type="datetimeFigureOut">
              <a:rPr kumimoji="1" lang="ja-JP" altLang="en-US" smtClean="0"/>
              <a:t>2022/12/14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477BD-F0F1-4C14-99AA-01A8BF072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68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0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5072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063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005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620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0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5541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88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7985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539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27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3336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767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2415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505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61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641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428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026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7706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069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156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6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692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721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009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631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348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3242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59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72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3863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3573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71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979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8718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493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928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001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789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176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1438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23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077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628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1703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36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3511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07343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9894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885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309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39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090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40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671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01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5210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685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4" name="楕円 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ローチャート: 手作業 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7" name="楕円 6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弧 7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弧 8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2" name="直線矢印コネクタ 1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2347" y="148113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u="sng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班作戦ボード</a:t>
            </a:r>
            <a:endParaRPr kumimoji="1" lang="ja-JP" altLang="en-US" sz="2400" u="sng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76" name="グループ化 7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77" name="楕円 7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ローチャート: 手作業 7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0" name="楕円 7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ローチャート: 手作業 8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" name="グループ化 8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3" name="楕円 8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ローチャート: 手作業 8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6" name="楕円 8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ローチャート: 手作業 8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89" name="楕円 8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ローチャート: 手作業 8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2" name="楕円 9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ローチャート: 手作業 9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5" name="楕円 9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ローチャート: 手作業 9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98" name="楕円 9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ローチャート: 手作業 9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1" name="楕円 10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ローチャート: 手作業 10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4" name="楕円 103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ローチャート: 手作業 104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07" name="楕円 106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ローチャート: 手作業 107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0" name="楕円 109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ローチャート: 手作業 110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3" name="楕円 112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ローチャート: 手作業 113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6" name="楕円 115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ローチャート: 手作業 116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8" name="グループ化 117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19" name="楕円 118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ローチャート: 手作業 119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2" name="楕円 121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ローチャート: 手作業 122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4" name="グループ化 123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5" name="楕円 124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ローチャート: 手作業 125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7" name="グループ化 126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28" name="楕円 127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ローチャート: 手作業 128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0" name="グループ化 129"/>
          <p:cNvGrpSpPr/>
          <p:nvPr/>
        </p:nvGrpSpPr>
        <p:grpSpPr>
          <a:xfrm>
            <a:off x="2790086" y="1683264"/>
            <a:ext cx="480060" cy="937260"/>
            <a:chOff x="1108710" y="434340"/>
            <a:chExt cx="674370" cy="1143000"/>
          </a:xfrm>
          <a:solidFill>
            <a:schemeClr val="tx1"/>
          </a:solidFill>
        </p:grpSpPr>
        <p:sp>
          <p:nvSpPr>
            <p:cNvPr id="131" name="楕円 130"/>
            <p:cNvSpPr/>
            <p:nvPr/>
          </p:nvSpPr>
          <p:spPr>
            <a:xfrm>
              <a:off x="1200150" y="434340"/>
              <a:ext cx="491490" cy="434340"/>
            </a:xfrm>
            <a:prstGeom prst="ellipse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ローチャート: 手作業 131"/>
            <p:cNvSpPr/>
            <p:nvPr/>
          </p:nvSpPr>
          <p:spPr>
            <a:xfrm>
              <a:off x="1108710" y="868680"/>
              <a:ext cx="674370" cy="708660"/>
            </a:xfrm>
            <a:prstGeom prst="flowChartManualOperation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93" name="直線矢印コネクタ 19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線矢印コネクタ 19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線矢印コネクタ 19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矢印コネクタ 19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線矢印コネクタ 19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線矢印コネクタ 19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線矢印コネクタ 19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線矢印コネクタ 19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線矢印コネクタ 20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線矢印コネクタ 201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線矢印コネクタ 202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線矢印コネクタ 203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線矢印コネクタ 204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線矢印コネクタ 205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線矢印コネクタ 206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線矢印コネクタ 207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線矢印コネクタ 208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2087141" y="4492336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線矢印コネクタ 21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線矢印コネクタ 21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線矢印コネクタ 21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線矢印コネクタ 21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線矢印コネクタ 21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線矢印コネクタ 21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線矢印コネクタ 220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線矢印コネクタ 221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線矢印コネクタ 222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線矢印コネクタ 223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線矢印コネクタ 224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線矢印コネクタ 225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線矢印コネクタ 226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線矢印コネクタ 227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線矢印コネクタ 228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線矢印コネクタ 229"/>
          <p:cNvCxnSpPr/>
          <p:nvPr/>
        </p:nvCxnSpPr>
        <p:spPr>
          <a:xfrm>
            <a:off x="2078589" y="5339797"/>
            <a:ext cx="1885950" cy="22860"/>
          </a:xfrm>
          <a:prstGeom prst="straightConnector1">
            <a:avLst/>
          </a:prstGeom>
          <a:ln w="7620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1" name="グループ化 23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2" name="楕円 23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弧 23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弧 23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5" name="グループ化 23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36" name="楕円 23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弧 23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弧 23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0" name="楕円 23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弧 24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弧 24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3" name="グループ化 24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4" name="楕円 24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弧 24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弧 24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48" name="楕円 24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弧 24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弧 24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1" name="グループ化 25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2" name="楕円 25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弧 25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弧 25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5" name="グループ化 25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56" name="楕円 25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弧 25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弧 25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9" name="グループ化 25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0" name="楕円 25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弧 26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弧 26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3" name="グループ化 26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4" name="楕円 26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弧 26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弧 26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7" name="グループ化 26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68" name="楕円 26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弧 26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弧 26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1" name="グループ化 27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2" name="楕円 27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弧 27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円弧 27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5" name="グループ化 27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76" name="楕円 27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円弧 27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円弧 27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0" name="楕円 27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円弧 28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円弧 28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3" name="グループ化 28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4" name="楕円 28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円弧 28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円弧 28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7" name="グループ化 28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88" name="楕円 28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円弧 28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円弧 28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1" name="グループ化 290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2" name="楕円 291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円弧 292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円弧 293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5" name="グループ化 294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296" name="楕円 295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円弧 296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弧 297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9" name="グループ化 298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0" name="楕円 299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円弧 300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円弧 301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3" name="グループ化 302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4" name="楕円 303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円弧 304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円弧 305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7" name="グループ化 306"/>
          <p:cNvGrpSpPr/>
          <p:nvPr/>
        </p:nvGrpSpPr>
        <p:grpSpPr>
          <a:xfrm>
            <a:off x="1864255" y="5720758"/>
            <a:ext cx="1993280" cy="937260"/>
            <a:chOff x="2518086" y="2737485"/>
            <a:chExt cx="1993280" cy="937260"/>
          </a:xfrm>
        </p:grpSpPr>
        <p:sp>
          <p:nvSpPr>
            <p:cNvPr id="308" name="楕円 307"/>
            <p:cNvSpPr/>
            <p:nvPr/>
          </p:nvSpPr>
          <p:spPr>
            <a:xfrm>
              <a:off x="3291840" y="2994660"/>
              <a:ext cx="445770" cy="4000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円弧 308"/>
            <p:cNvSpPr/>
            <p:nvPr/>
          </p:nvSpPr>
          <p:spPr>
            <a:xfrm rot="1996009">
              <a:off x="2518086" y="2760345"/>
              <a:ext cx="914400" cy="914400"/>
            </a:xfrm>
            <a:prstGeom prst="arc">
              <a:avLst>
                <a:gd name="adj1" fmla="val 18224125"/>
                <a:gd name="adj2" fmla="val 20579932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円弧 309"/>
            <p:cNvSpPr/>
            <p:nvPr/>
          </p:nvSpPr>
          <p:spPr>
            <a:xfrm rot="19603991" flipH="1">
              <a:off x="3596966" y="2737485"/>
              <a:ext cx="914400" cy="914400"/>
            </a:xfrm>
            <a:prstGeom prst="arc">
              <a:avLst>
                <a:gd name="adj1" fmla="val 18335303"/>
                <a:gd name="adj2" fmla="val 20851794"/>
              </a:avLst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1" name="テキスト ボックス 310"/>
          <p:cNvSpPr txBox="1"/>
          <p:nvPr/>
        </p:nvSpPr>
        <p:spPr>
          <a:xfrm>
            <a:off x="712397" y="2008516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守備側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2" name="テキスト ボックス 311"/>
          <p:cNvSpPr txBox="1"/>
          <p:nvPr/>
        </p:nvSpPr>
        <p:spPr>
          <a:xfrm>
            <a:off x="712397" y="3231680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攻撃</a:t>
            </a:r>
            <a:r>
              <a:rPr kumimoji="1"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側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3" name="テキスト ボックス 312"/>
          <p:cNvSpPr txBox="1"/>
          <p:nvPr/>
        </p:nvSpPr>
        <p:spPr>
          <a:xfrm>
            <a:off x="353324" y="4230726"/>
            <a:ext cx="16209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人</a:t>
            </a:r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4" name="テキスト ボックス 313"/>
          <p:cNvSpPr txBox="1"/>
          <p:nvPr/>
        </p:nvSpPr>
        <p:spPr>
          <a:xfrm>
            <a:off x="250732" y="5151172"/>
            <a:ext cx="1723549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r>
              <a:rPr lang="ja-JP" altLang="en-US" sz="20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の動き</a:t>
            </a:r>
            <a:endParaRPr kumimoji="1" lang="ja-JP" altLang="en-US" sz="2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5" name="テキスト ボックス 314"/>
          <p:cNvSpPr txBox="1"/>
          <p:nvPr/>
        </p:nvSpPr>
        <p:spPr>
          <a:xfrm>
            <a:off x="712397" y="5916348"/>
            <a:ext cx="126188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ボール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7" name="テキスト ボックス 316"/>
          <p:cNvSpPr txBox="1"/>
          <p:nvPr/>
        </p:nvSpPr>
        <p:spPr>
          <a:xfrm>
            <a:off x="1071470" y="873714"/>
            <a:ext cx="902811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記述</a:t>
            </a:r>
            <a:endParaRPr kumimoji="1" lang="ja-JP" altLang="en-US" sz="2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19" name="テキスト ボックス 31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0" name="テキスト ボックス 31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1" name="テキスト ボックス 32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4" name="テキスト ボックス 32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5" name="テキスト ボックス 32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6" name="テキスト ボックス 32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7" name="テキスト ボックス 32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8" name="テキスト ボックス 32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29" name="テキスト ボックス 328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1" name="テキスト ボックス 330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2" name="テキスト ボックス 331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3" name="テキスト ボックス 332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4" name="テキスト ボックス 333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5" name="テキスト ボックス 334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6" name="テキスト ボックス 335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7" name="テキスト ボックス 336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38" name="テキスト ボックス 337"/>
          <p:cNvSpPr txBox="1"/>
          <p:nvPr/>
        </p:nvSpPr>
        <p:spPr>
          <a:xfrm>
            <a:off x="2269256" y="955303"/>
            <a:ext cx="2492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自由に</a:t>
            </a:r>
            <a:r>
              <a:rPr lang="ja-JP" altLang="en-US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書き込めます。</a:t>
            </a:r>
            <a:endParaRPr kumimoji="1" lang="ja-JP" altLang="en-US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16" name="楕円 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二等辺三角形 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7" name="グループ化 39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398" name="楕円 39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0" name="グループ化 39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1" name="楕円 40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二等辺三角形 40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4" name="楕円 40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二等辺三角形 40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6" name="グループ化 40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07" name="楕円 40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二等辺三角形 40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9" name="グループ化 40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0" name="楕円 40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1" name="二等辺三角形 41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2" name="グループ化 41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3" name="楕円 41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4" name="二等辺三角形 41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6" name="楕円 41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二等辺三角形 41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8" name="グループ化 41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19" name="楕円 41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二等辺三角形 41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1" name="グループ化 42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2" name="楕円 42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二等辺三角形 42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4" name="グループ化 42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5" name="楕円 42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二等辺三角形 42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28" name="楕円 427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二等辺三角形 428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0" name="グループ化 429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1" name="楕円 430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二等辺三角形 431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3" name="グループ化 432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4" name="楕円 433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二等辺三角形 434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6" name="グループ化 435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37" name="楕円 436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二等辺三角形 437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9" name="グループ化 438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0" name="楕円 439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二等辺三角形 440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2" name="グループ化 441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3" name="楕円 442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二等辺三角形 443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5" name="グループ化 444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6" name="楕円 445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二等辺三角形 446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8" name="グループ化 447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49" name="楕円 448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二等辺三角形 449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2" name="楕円 451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452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4" name="グループ化 453"/>
          <p:cNvGrpSpPr/>
          <p:nvPr/>
        </p:nvGrpSpPr>
        <p:grpSpPr>
          <a:xfrm>
            <a:off x="2767266" y="2976797"/>
            <a:ext cx="489818" cy="934438"/>
            <a:chOff x="2709615" y="3109306"/>
            <a:chExt cx="489818" cy="934438"/>
          </a:xfrm>
        </p:grpSpPr>
        <p:sp>
          <p:nvSpPr>
            <p:cNvPr id="455" name="楕円 454"/>
            <p:cNvSpPr/>
            <p:nvPr/>
          </p:nvSpPr>
          <p:spPr>
            <a:xfrm>
              <a:off x="2798586" y="3109306"/>
              <a:ext cx="329241" cy="35615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 w="28575"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二等辺三角形 455"/>
            <p:cNvSpPr/>
            <p:nvPr/>
          </p:nvSpPr>
          <p:spPr>
            <a:xfrm flipV="1">
              <a:off x="2709615" y="3462643"/>
              <a:ext cx="489818" cy="581101"/>
            </a:xfrm>
            <a:prstGeom prst="triangl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592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5700</Words>
  <Application>Microsoft Office PowerPoint</Application>
  <PresentationFormat>ワイド画面</PresentationFormat>
  <Paragraphs>1620</Paragraphs>
  <Slides>60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60</vt:i4>
      </vt:variant>
    </vt:vector>
  </HeadingPairs>
  <TitlesOfParts>
    <vt:vector size="65" baseType="lpstr"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TAIMS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東京都</dc:creator>
  <cp:lastModifiedBy>東京都</cp:lastModifiedBy>
  <cp:revision>12</cp:revision>
  <dcterms:created xsi:type="dcterms:W3CDTF">2022-11-25T04:14:15Z</dcterms:created>
  <dcterms:modified xsi:type="dcterms:W3CDTF">2022-12-14T06:07:59Z</dcterms:modified>
</cp:coreProperties>
</file>